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6"/>
  </p:notesMasterIdLst>
  <p:sldIdLst>
    <p:sldId id="256" r:id="rId5"/>
    <p:sldId id="275" r:id="rId6"/>
    <p:sldId id="266" r:id="rId7"/>
    <p:sldId id="262" r:id="rId8"/>
    <p:sldId id="268" r:id="rId9"/>
    <p:sldId id="274" r:id="rId10"/>
    <p:sldId id="273" r:id="rId11"/>
    <p:sldId id="267" r:id="rId12"/>
    <p:sldId id="271" r:id="rId13"/>
    <p:sldId id="280" r:id="rId14"/>
    <p:sldId id="281" r:id="rId15"/>
  </p:sldIdLst>
  <p:sldSz cx="9144000" cy="6858000" type="screen4x3"/>
  <p:notesSz cx="6858000" cy="53816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90B949-8174-EC72-27B8-104A40C625C1}" v="10" dt="2020-04-23T23:30:18.073"/>
    <p1510:client id="{07DE2A97-A3F8-5647-ABC3-A63135E57974}" v="6" dt="2020-04-21T22:06:56.879"/>
    <p1510:client id="{1BEBE325-C4EA-A224-7416-B719B6679021}" v="11" dt="2020-04-22T21:24:03.706"/>
    <p1510:client id="{3F255DEE-D0C7-D057-C428-1DE429E07EE3}" v="1" dt="2020-04-22T22:56:27.618"/>
    <p1510:client id="{4E0F9442-A5B9-1929-0BDA-24C57196116F}" v="6" dt="2020-04-21T15:54:21.945"/>
    <p1510:client id="{8AFC1EF9-FB97-5F85-4FC9-58B601A0BB64}" v="208" dt="2020-04-21T22:26:27.9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Emery" userId="S::gj5518@wayne.edu::3504d70f-49b8-4bb8-a968-47359510d2d4" providerId="AD" clId="Web-{ADF9443F-D262-4B7A-2AE0-A0B42BE36ED5}"/>
    <pc:docChg chg="modSld">
      <pc:chgData name="David Emery" userId="S::gj5518@wayne.edu::3504d70f-49b8-4bb8-a968-47359510d2d4" providerId="AD" clId="Web-{ADF9443F-D262-4B7A-2AE0-A0B42BE36ED5}" dt="2020-04-19T21:48:52.522" v="11" actId="20577"/>
      <pc:docMkLst>
        <pc:docMk/>
      </pc:docMkLst>
      <pc:sldChg chg="modNotes">
        <pc:chgData name="David Emery" userId="S::gj5518@wayne.edu::3504d70f-49b8-4bb8-a968-47359510d2d4" providerId="AD" clId="Web-{ADF9443F-D262-4B7A-2AE0-A0B42BE36ED5}" dt="2020-04-19T21:40:07.363" v="5"/>
        <pc:sldMkLst>
          <pc:docMk/>
          <pc:sldMk cId="3816451493" sldId="262"/>
        </pc:sldMkLst>
      </pc:sldChg>
      <pc:sldChg chg="modNotes">
        <pc:chgData name="David Emery" userId="S::gj5518@wayne.edu::3504d70f-49b8-4bb8-a968-47359510d2d4" providerId="AD" clId="Web-{ADF9443F-D262-4B7A-2AE0-A0B42BE36ED5}" dt="2020-04-19T21:38:06.581" v="1"/>
        <pc:sldMkLst>
          <pc:docMk/>
          <pc:sldMk cId="3371671125" sldId="276"/>
        </pc:sldMkLst>
      </pc:sldChg>
      <pc:sldChg chg="modSp">
        <pc:chgData name="David Emery" userId="S::gj5518@wayne.edu::3504d70f-49b8-4bb8-a968-47359510d2d4" providerId="AD" clId="Web-{ADF9443F-D262-4B7A-2AE0-A0B42BE36ED5}" dt="2020-04-19T21:48:52.522" v="10" actId="20577"/>
        <pc:sldMkLst>
          <pc:docMk/>
          <pc:sldMk cId="3747442701" sldId="280"/>
        </pc:sldMkLst>
        <pc:spChg chg="mod">
          <ac:chgData name="David Emery" userId="S::gj5518@wayne.edu::3504d70f-49b8-4bb8-a968-47359510d2d4" providerId="AD" clId="Web-{ADF9443F-D262-4B7A-2AE0-A0B42BE36ED5}" dt="2020-04-19T21:48:52.522" v="10" actId="20577"/>
          <ac:spMkLst>
            <pc:docMk/>
            <pc:sldMk cId="3747442701" sldId="280"/>
            <ac:spMk id="343" creationId="{0CBF8960-3515-470C-859E-F90535F914D9}"/>
          </ac:spMkLst>
        </pc:spChg>
      </pc:sldChg>
    </pc:docChg>
  </pc:docChgLst>
  <pc:docChgLst>
    <pc:chgData name="David Emery" userId="S::gj5518@wayne.edu::3504d70f-49b8-4bb8-a968-47359510d2d4" providerId="AD" clId="Web-{0090B949-8174-EC72-27B8-104A40C625C1}"/>
    <pc:docChg chg="modSld">
      <pc:chgData name="David Emery" userId="S::gj5518@wayne.edu::3504d70f-49b8-4bb8-a968-47359510d2d4" providerId="AD" clId="Web-{0090B949-8174-EC72-27B8-104A40C625C1}" dt="2020-04-23T23:31:18.901" v="28"/>
      <pc:docMkLst>
        <pc:docMk/>
      </pc:docMkLst>
      <pc:sldChg chg="modNotes">
        <pc:chgData name="David Emery" userId="S::gj5518@wayne.edu::3504d70f-49b8-4bb8-a968-47359510d2d4" providerId="AD" clId="Web-{0090B949-8174-EC72-27B8-104A40C625C1}" dt="2020-04-23T23:30:09.823" v="12"/>
        <pc:sldMkLst>
          <pc:docMk/>
          <pc:sldMk cId="3816451493" sldId="262"/>
        </pc:sldMkLst>
      </pc:sldChg>
      <pc:sldChg chg="modNotes">
        <pc:chgData name="David Emery" userId="S::gj5518@wayne.edu::3504d70f-49b8-4bb8-a968-47359510d2d4" providerId="AD" clId="Web-{0090B949-8174-EC72-27B8-104A40C625C1}" dt="2020-04-23T23:31:18.901" v="28"/>
        <pc:sldMkLst>
          <pc:docMk/>
          <pc:sldMk cId="2232335204" sldId="266"/>
        </pc:sldMkLst>
      </pc:sldChg>
      <pc:sldChg chg="modNotes">
        <pc:chgData name="David Emery" userId="S::gj5518@wayne.edu::3504d70f-49b8-4bb8-a968-47359510d2d4" providerId="AD" clId="Web-{0090B949-8174-EC72-27B8-104A40C625C1}" dt="2020-04-23T23:30:57.058" v="20"/>
        <pc:sldMkLst>
          <pc:docMk/>
          <pc:sldMk cId="3836660415" sldId="267"/>
        </pc:sldMkLst>
      </pc:sldChg>
      <pc:sldChg chg="modNotes">
        <pc:chgData name="David Emery" userId="S::gj5518@wayne.edu::3504d70f-49b8-4bb8-a968-47359510d2d4" providerId="AD" clId="Web-{0090B949-8174-EC72-27B8-104A40C625C1}" dt="2020-04-23T23:31:12.729" v="23"/>
        <pc:sldMkLst>
          <pc:docMk/>
          <pc:sldMk cId="2085735062" sldId="268"/>
        </pc:sldMkLst>
      </pc:sldChg>
      <pc:sldChg chg="modNotes">
        <pc:chgData name="David Emery" userId="S::gj5518@wayne.edu::3504d70f-49b8-4bb8-a968-47359510d2d4" providerId="AD" clId="Web-{0090B949-8174-EC72-27B8-104A40C625C1}" dt="2020-04-23T23:31:02.558" v="22"/>
        <pc:sldMkLst>
          <pc:docMk/>
          <pc:sldMk cId="716400690" sldId="271"/>
        </pc:sldMkLst>
      </pc:sldChg>
      <pc:sldChg chg="addSp delSp modSp modNotes">
        <pc:chgData name="David Emery" userId="S::gj5518@wayne.edu::3504d70f-49b8-4bb8-a968-47359510d2d4" providerId="AD" clId="Web-{0090B949-8174-EC72-27B8-104A40C625C1}" dt="2020-04-23T23:30:34.401" v="16"/>
        <pc:sldMkLst>
          <pc:docMk/>
          <pc:sldMk cId="154739867" sldId="273"/>
        </pc:sldMkLst>
        <pc:spChg chg="add del mod">
          <ac:chgData name="David Emery" userId="S::gj5518@wayne.edu::3504d70f-49b8-4bb8-a968-47359510d2d4" providerId="AD" clId="Web-{0090B949-8174-EC72-27B8-104A40C625C1}" dt="2020-04-23T22:31:14.283" v="1"/>
          <ac:spMkLst>
            <pc:docMk/>
            <pc:sldMk cId="154739867" sldId="273"/>
            <ac:spMk id="3" creationId="{68ED4D2A-FDEC-46C6-BE94-E2B42AF0D87D}"/>
          </ac:spMkLst>
        </pc:spChg>
        <pc:picChg chg="del">
          <ac:chgData name="David Emery" userId="S::gj5518@wayne.edu::3504d70f-49b8-4bb8-a968-47359510d2d4" providerId="AD" clId="Web-{0090B949-8174-EC72-27B8-104A40C625C1}" dt="2020-04-23T22:31:10.424" v="0"/>
          <ac:picMkLst>
            <pc:docMk/>
            <pc:sldMk cId="154739867" sldId="273"/>
            <ac:picMk id="4" creationId="{302B4B43-98A8-4A07-86AB-F76EA1C09388}"/>
          </ac:picMkLst>
        </pc:picChg>
        <pc:picChg chg="add mod ord">
          <ac:chgData name="David Emery" userId="S::gj5518@wayne.edu::3504d70f-49b8-4bb8-a968-47359510d2d4" providerId="AD" clId="Web-{0090B949-8174-EC72-27B8-104A40C625C1}" dt="2020-04-23T22:31:42.347" v="6" actId="14100"/>
          <ac:picMkLst>
            <pc:docMk/>
            <pc:sldMk cId="154739867" sldId="273"/>
            <ac:picMk id="5" creationId="{15CC68ED-E3E2-4433-98F0-7AE025497A7B}"/>
          </ac:picMkLst>
        </pc:picChg>
      </pc:sldChg>
      <pc:sldChg chg="modNotes">
        <pc:chgData name="David Emery" userId="S::gj5518@wayne.edu::3504d70f-49b8-4bb8-a968-47359510d2d4" providerId="AD" clId="Web-{0090B949-8174-EC72-27B8-104A40C625C1}" dt="2020-04-23T23:30:30.167" v="15"/>
        <pc:sldMkLst>
          <pc:docMk/>
          <pc:sldMk cId="3893920696" sldId="274"/>
        </pc:sldMkLst>
      </pc:sldChg>
      <pc:sldChg chg="modNotes">
        <pc:chgData name="David Emery" userId="S::gj5518@wayne.edu::3504d70f-49b8-4bb8-a968-47359510d2d4" providerId="AD" clId="Web-{0090B949-8174-EC72-27B8-104A40C625C1}" dt="2020-04-23T23:29:54.839" v="9"/>
        <pc:sldMkLst>
          <pc:docMk/>
          <pc:sldMk cId="2035033596" sldId="275"/>
        </pc:sldMkLst>
      </pc:sldChg>
      <pc:sldChg chg="modNotes">
        <pc:chgData name="David Emery" userId="S::gj5518@wayne.edu::3504d70f-49b8-4bb8-a968-47359510d2d4" providerId="AD" clId="Web-{0090B949-8174-EC72-27B8-104A40C625C1}" dt="2020-04-23T23:30:47.792" v="19"/>
        <pc:sldMkLst>
          <pc:docMk/>
          <pc:sldMk cId="3747442701" sldId="280"/>
        </pc:sldMkLst>
      </pc:sldChg>
    </pc:docChg>
  </pc:docChgLst>
  <pc:docChgLst>
    <pc:chgData name="Jordan Burton" userId="d490f9ae-0501-477b-88d2-c7ce6b4cd39a" providerId="ADAL" clId="{07DE2A97-A3F8-5647-ABC3-A63135E57974}"/>
    <pc:docChg chg="modSld">
      <pc:chgData name="Jordan Burton" userId="d490f9ae-0501-477b-88d2-c7ce6b4cd39a" providerId="ADAL" clId="{07DE2A97-A3F8-5647-ABC3-A63135E57974}" dt="2020-04-21T22:06:51.735" v="3" actId="20577"/>
      <pc:docMkLst>
        <pc:docMk/>
      </pc:docMkLst>
      <pc:sldChg chg="modNotesTx">
        <pc:chgData name="Jordan Burton" userId="d490f9ae-0501-477b-88d2-c7ce6b4cd39a" providerId="ADAL" clId="{07DE2A97-A3F8-5647-ABC3-A63135E57974}" dt="2020-04-21T22:06:51.735" v="3" actId="20577"/>
        <pc:sldMkLst>
          <pc:docMk/>
          <pc:sldMk cId="2232335204" sldId="266"/>
        </pc:sldMkLst>
      </pc:sldChg>
      <pc:sldChg chg="modSp">
        <pc:chgData name="Jordan Burton" userId="d490f9ae-0501-477b-88d2-c7ce6b4cd39a" providerId="ADAL" clId="{07DE2A97-A3F8-5647-ABC3-A63135E57974}" dt="2020-04-21T21:57:40.581" v="2" actId="1076"/>
        <pc:sldMkLst>
          <pc:docMk/>
          <pc:sldMk cId="716400690" sldId="271"/>
        </pc:sldMkLst>
        <pc:picChg chg="mod">
          <ac:chgData name="Jordan Burton" userId="d490f9ae-0501-477b-88d2-c7ce6b4cd39a" providerId="ADAL" clId="{07DE2A97-A3F8-5647-ABC3-A63135E57974}" dt="2020-04-21T21:57:40.581" v="2" actId="1076"/>
          <ac:picMkLst>
            <pc:docMk/>
            <pc:sldMk cId="716400690" sldId="271"/>
            <ac:picMk id="3" creationId="{97C1FDE7-F0F9-468E-BBF4-A02F6C96381C}"/>
          </ac:picMkLst>
        </pc:picChg>
      </pc:sldChg>
    </pc:docChg>
  </pc:docChgLst>
  <pc:docChgLst>
    <pc:chgData name="David Emery" userId="S::gj5518@wayne.edu::3504d70f-49b8-4bb8-a968-47359510d2d4" providerId="AD" clId="Web-{1BEBE325-C4EA-A224-7416-B719B6679021}"/>
    <pc:docChg chg="modSld">
      <pc:chgData name="David Emery" userId="S::gj5518@wayne.edu::3504d70f-49b8-4bb8-a968-47359510d2d4" providerId="AD" clId="Web-{1BEBE325-C4EA-A224-7416-B719B6679021}" dt="2020-04-22T21:24:03.424" v="607"/>
      <pc:docMkLst>
        <pc:docMk/>
      </pc:docMkLst>
      <pc:sldChg chg="modNotes">
        <pc:chgData name="David Emery" userId="S::gj5518@wayne.edu::3504d70f-49b8-4bb8-a968-47359510d2d4" providerId="AD" clId="Web-{1BEBE325-C4EA-A224-7416-B719B6679021}" dt="2020-04-22T20:40:27.022" v="6"/>
        <pc:sldMkLst>
          <pc:docMk/>
          <pc:sldMk cId="3836660415" sldId="267"/>
        </pc:sldMkLst>
      </pc:sldChg>
      <pc:sldChg chg="modNotes">
        <pc:chgData name="David Emery" userId="S::gj5518@wayne.edu::3504d70f-49b8-4bb8-a968-47359510d2d4" providerId="AD" clId="Web-{1BEBE325-C4EA-A224-7416-B719B6679021}" dt="2020-04-22T21:21:43.174" v="576"/>
        <pc:sldMkLst>
          <pc:docMk/>
          <pc:sldMk cId="2085735062" sldId="268"/>
        </pc:sldMkLst>
      </pc:sldChg>
      <pc:sldChg chg="modNotes">
        <pc:chgData name="David Emery" userId="S::gj5518@wayne.edu::3504d70f-49b8-4bb8-a968-47359510d2d4" providerId="AD" clId="Web-{1BEBE325-C4EA-A224-7416-B719B6679021}" dt="2020-04-22T21:24:03.424" v="607"/>
        <pc:sldMkLst>
          <pc:docMk/>
          <pc:sldMk cId="154739867" sldId="273"/>
        </pc:sldMkLst>
      </pc:sldChg>
      <pc:sldChg chg="modNotes">
        <pc:chgData name="David Emery" userId="S::gj5518@wayne.edu::3504d70f-49b8-4bb8-a968-47359510d2d4" providerId="AD" clId="Web-{1BEBE325-C4EA-A224-7416-B719B6679021}" dt="2020-04-22T21:19:05.235" v="423"/>
        <pc:sldMkLst>
          <pc:docMk/>
          <pc:sldMk cId="3893920696" sldId="274"/>
        </pc:sldMkLst>
      </pc:sldChg>
      <pc:sldChg chg="modNotes">
        <pc:chgData name="David Emery" userId="S::gj5518@wayne.edu::3504d70f-49b8-4bb8-a968-47359510d2d4" providerId="AD" clId="Web-{1BEBE325-C4EA-A224-7416-B719B6679021}" dt="2020-04-22T20:40:31.178" v="8"/>
        <pc:sldMkLst>
          <pc:docMk/>
          <pc:sldMk cId="3747442701" sldId="280"/>
        </pc:sldMkLst>
      </pc:sldChg>
    </pc:docChg>
  </pc:docChgLst>
  <pc:docChgLst>
    <pc:chgData name="David Emery" userId="S::gj5518@wayne.edu::3504d70f-49b8-4bb8-a968-47359510d2d4" providerId="AD" clId="Web-{3F255DEE-D0C7-D057-C428-1DE429E07EE3}"/>
    <pc:docChg chg="modSld">
      <pc:chgData name="David Emery" userId="S::gj5518@wayne.edu::3504d70f-49b8-4bb8-a968-47359510d2d4" providerId="AD" clId="Web-{3F255DEE-D0C7-D057-C428-1DE429E07EE3}" dt="2020-04-22T22:56:27.555" v="0"/>
      <pc:docMkLst>
        <pc:docMk/>
      </pc:docMkLst>
      <pc:sldChg chg="modNotes">
        <pc:chgData name="David Emery" userId="S::gj5518@wayne.edu::3504d70f-49b8-4bb8-a968-47359510d2d4" providerId="AD" clId="Web-{3F255DEE-D0C7-D057-C428-1DE429E07EE3}" dt="2020-04-22T22:56:27.555" v="0"/>
        <pc:sldMkLst>
          <pc:docMk/>
          <pc:sldMk cId="4255819195" sldId="256"/>
        </pc:sldMkLst>
      </pc:sldChg>
    </pc:docChg>
  </pc:docChgLst>
  <pc:docChgLst>
    <pc:chgData name="George Mckenzie" userId="S::hc9883@wayne.edu::eacdecf4-4d64-460b-9a9e-4f67a4f59c28" providerId="AD" clId="Web-{4E0F9442-A5B9-1929-0BDA-24C57196116F}"/>
    <pc:docChg chg="modSld">
      <pc:chgData name="George Mckenzie" userId="S::hc9883@wayne.edu::eacdecf4-4d64-460b-9a9e-4f67a4f59c28" providerId="AD" clId="Web-{4E0F9442-A5B9-1929-0BDA-24C57196116F}" dt="2020-04-21T15:54:21.945" v="4" actId="1076"/>
      <pc:docMkLst>
        <pc:docMk/>
      </pc:docMkLst>
      <pc:sldChg chg="modSp">
        <pc:chgData name="George Mckenzie" userId="S::hc9883@wayne.edu::eacdecf4-4d64-460b-9a9e-4f67a4f59c28" providerId="AD" clId="Web-{4E0F9442-A5B9-1929-0BDA-24C57196116F}" dt="2020-04-21T15:54:21.945" v="4" actId="1076"/>
        <pc:sldMkLst>
          <pc:docMk/>
          <pc:sldMk cId="716400690" sldId="271"/>
        </pc:sldMkLst>
        <pc:picChg chg="mod">
          <ac:chgData name="George Mckenzie" userId="S::hc9883@wayne.edu::eacdecf4-4d64-460b-9a9e-4f67a4f59c28" providerId="AD" clId="Web-{4E0F9442-A5B9-1929-0BDA-24C57196116F}" dt="2020-04-21T15:54:21.945" v="4" actId="1076"/>
          <ac:picMkLst>
            <pc:docMk/>
            <pc:sldMk cId="716400690" sldId="271"/>
            <ac:picMk id="3" creationId="{97C1FDE7-F0F9-468E-BBF4-A02F6C96381C}"/>
          </ac:picMkLst>
        </pc:picChg>
      </pc:sldChg>
    </pc:docChg>
  </pc:docChgLst>
  <pc:docChgLst>
    <pc:chgData name="David Emery" userId="S::gj5518@wayne.edu::3504d70f-49b8-4bb8-a968-47359510d2d4" providerId="AD" clId="Web-{8AFC1EF9-FB97-5F85-4FC9-58B601A0BB64}"/>
    <pc:docChg chg="delSld modSld">
      <pc:chgData name="David Emery" userId="S::gj5518@wayne.edu::3504d70f-49b8-4bb8-a968-47359510d2d4" providerId="AD" clId="Web-{8AFC1EF9-FB97-5F85-4FC9-58B601A0BB64}" dt="2020-04-21T22:28:06.626" v="224"/>
      <pc:docMkLst>
        <pc:docMk/>
      </pc:docMkLst>
      <pc:sldChg chg="modNotes">
        <pc:chgData name="David Emery" userId="S::gj5518@wayne.edu::3504d70f-49b8-4bb8-a968-47359510d2d4" providerId="AD" clId="Web-{8AFC1EF9-FB97-5F85-4FC9-58B601A0BB64}" dt="2020-04-21T21:55:14.646" v="6"/>
        <pc:sldMkLst>
          <pc:docMk/>
          <pc:sldMk cId="4255819195" sldId="256"/>
        </pc:sldMkLst>
      </pc:sldChg>
      <pc:sldChg chg="modNotes">
        <pc:chgData name="David Emery" userId="S::gj5518@wayne.edu::3504d70f-49b8-4bb8-a968-47359510d2d4" providerId="AD" clId="Web-{8AFC1EF9-FB97-5F85-4FC9-58B601A0BB64}" dt="2020-04-21T22:06:53.072" v="12"/>
        <pc:sldMkLst>
          <pc:docMk/>
          <pc:sldMk cId="3836660415" sldId="267"/>
        </pc:sldMkLst>
      </pc:sldChg>
      <pc:sldChg chg="modNotes">
        <pc:chgData name="David Emery" userId="S::gj5518@wayne.edu::3504d70f-49b8-4bb8-a968-47359510d2d4" providerId="AD" clId="Web-{8AFC1EF9-FB97-5F85-4FC9-58B601A0BB64}" dt="2020-04-21T22:28:06.626" v="224"/>
        <pc:sldMkLst>
          <pc:docMk/>
          <pc:sldMk cId="2085735062" sldId="268"/>
        </pc:sldMkLst>
      </pc:sldChg>
      <pc:sldChg chg="del">
        <pc:chgData name="David Emery" userId="S::gj5518@wayne.edu::3504d70f-49b8-4bb8-a968-47359510d2d4" providerId="AD" clId="Web-{8AFC1EF9-FB97-5F85-4FC9-58B601A0BB64}" dt="2020-04-21T22:07:00.181" v="13"/>
        <pc:sldMkLst>
          <pc:docMk/>
          <pc:sldMk cId="3371671125" sldId="276"/>
        </pc:sldMkLst>
      </pc:sldChg>
      <pc:sldChg chg="del modNotes">
        <pc:chgData name="David Emery" userId="S::gj5518@wayne.edu::3504d70f-49b8-4bb8-a968-47359510d2d4" providerId="AD" clId="Web-{8AFC1EF9-FB97-5F85-4FC9-58B601A0BB64}" dt="2020-04-21T22:06:40.744" v="8"/>
        <pc:sldMkLst>
          <pc:docMk/>
          <pc:sldMk cId="3526194796" sldId="278"/>
        </pc:sldMkLst>
      </pc:sldChg>
      <pc:sldChg chg="modSp">
        <pc:chgData name="David Emery" userId="S::gj5518@wayne.edu::3504d70f-49b8-4bb8-a968-47359510d2d4" providerId="AD" clId="Web-{8AFC1EF9-FB97-5F85-4FC9-58B601A0BB64}" dt="2020-04-21T22:26:27.954" v="215" actId="20577"/>
        <pc:sldMkLst>
          <pc:docMk/>
          <pc:sldMk cId="3747442701" sldId="280"/>
        </pc:sldMkLst>
        <pc:spChg chg="mod">
          <ac:chgData name="David Emery" userId="S::gj5518@wayne.edu::3504d70f-49b8-4bb8-a968-47359510d2d4" providerId="AD" clId="Web-{8AFC1EF9-FB97-5F85-4FC9-58B601A0BB64}" dt="2020-04-21T22:26:27.954" v="215" actId="20577"/>
          <ac:spMkLst>
            <pc:docMk/>
            <pc:sldMk cId="3747442701" sldId="280"/>
            <ac:spMk id="343" creationId="{0CBF8960-3515-470C-859E-F90535F914D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09367C-0D44-7244-9BFB-B5FE724B3DC6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62FC11-367A-D649-B609-8AC9BC041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881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2FC11-367A-D649-B609-8AC9BC041E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34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2FC11-367A-D649-B609-8AC9BC041E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43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2FC11-367A-D649-B609-8AC9BC041E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347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2FC11-367A-D649-B609-8AC9BC041E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266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2FC11-367A-D649-B609-8AC9BC041E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300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2FC11-367A-D649-B609-8AC9BC041E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320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2FC11-367A-D649-B609-8AC9BC041E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181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2FC11-367A-D649-B609-8AC9BC041E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55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2FC11-367A-D649-B609-8AC9BC041E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990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2FC11-367A-D649-B609-8AC9BC041E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7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E7AF-90BD-AB46-883B-F5D94764451E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09D6B-EC8A-1141-BC06-86EDDD881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155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E7AF-90BD-AB46-883B-F5D94764451E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09D6B-EC8A-1141-BC06-86EDDD881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973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E7AF-90BD-AB46-883B-F5D94764451E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09D6B-EC8A-1141-BC06-86EDDD881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658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E7AF-90BD-AB46-883B-F5D94764451E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09D6B-EC8A-1141-BC06-86EDDD881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252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E7AF-90BD-AB46-883B-F5D94764451E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09D6B-EC8A-1141-BC06-86EDDD881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00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E7AF-90BD-AB46-883B-F5D94764451E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09D6B-EC8A-1141-BC06-86EDDD881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484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E7AF-90BD-AB46-883B-F5D94764451E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09D6B-EC8A-1141-BC06-86EDDD881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63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E7AF-90BD-AB46-883B-F5D94764451E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09D6B-EC8A-1141-BC06-86EDDD881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26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E7AF-90BD-AB46-883B-F5D94764451E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09D6B-EC8A-1141-BC06-86EDDD881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775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E7AF-90BD-AB46-883B-F5D94764451E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09D6B-EC8A-1141-BC06-86EDDD881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88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E7AF-90BD-AB46-883B-F5D94764451E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09D6B-EC8A-1141-BC06-86EDDD881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95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AE7AF-90BD-AB46-883B-F5D94764451E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09D6B-EC8A-1141-BC06-86EDDD881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100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ar parked on a city street filled with traffic at night&#10;&#10;Description generated with very high confidence">
            <a:extLst>
              <a:ext uri="{FF2B5EF4-FFF2-40B4-BE49-F238E27FC236}">
                <a16:creationId xmlns:a16="http://schemas.microsoft.com/office/drawing/2014/main" id="{C742550E-5289-400E-81A3-6F2EDBE720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16979" r="11689" b="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B10909-6426-5648-9700-F3D5270762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0511" y="1200152"/>
            <a:ext cx="5172879" cy="4457696"/>
          </a:xfrm>
        </p:spPr>
        <p:txBody>
          <a:bodyPr anchor="ctr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Michigan Accidents</a:t>
            </a:r>
            <a:br>
              <a:rPr lang="en-US"/>
            </a:br>
            <a:r>
              <a:rPr lang="en-US" sz="2000">
                <a:solidFill>
                  <a:srgbClr val="FFFFFF"/>
                </a:solidFill>
              </a:rPr>
              <a:t>DSA6000</a:t>
            </a:r>
            <a:endParaRPr lang="en-US" sz="20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73BEC0-1804-D944-9259-72066709FC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472" y="1200152"/>
            <a:ext cx="211240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>
                <a:solidFill>
                  <a:srgbClr val="FFFFFF"/>
                </a:solidFill>
              </a:rPr>
              <a:t>Group Members: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 </a:t>
            </a:r>
            <a:br>
              <a:rPr lang="en-US" sz="2000">
                <a:solidFill>
                  <a:srgbClr val="FFFFFF"/>
                </a:solidFill>
                <a:ea typeface="+mn-lt"/>
                <a:cs typeface="+mn-lt"/>
              </a:rPr>
            </a:b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Ameen Alkhabbaz</a:t>
            </a:r>
            <a:br>
              <a:rPr lang="en-US" sz="2000">
                <a:solidFill>
                  <a:srgbClr val="FFFFFF"/>
                </a:solidFill>
                <a:ea typeface="+mn-lt"/>
                <a:cs typeface="+mn-lt"/>
              </a:rPr>
            </a:b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Jordan Burton</a:t>
            </a:r>
            <a:br>
              <a:rPr lang="en-US" sz="2000">
                <a:solidFill>
                  <a:srgbClr val="FFFFFF"/>
                </a:solidFill>
                <a:ea typeface="+mn-lt"/>
                <a:cs typeface="+mn-lt"/>
              </a:rPr>
            </a:b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David Emery</a:t>
            </a:r>
            <a:br>
              <a:rPr lang="en-US" sz="2000">
                <a:solidFill>
                  <a:srgbClr val="FFFFFF"/>
                </a:solidFill>
                <a:ea typeface="+mn-lt"/>
                <a:cs typeface="+mn-lt"/>
              </a:rPr>
            </a:b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George Mckenzie Mahzad Zavareh</a:t>
            </a:r>
            <a:endParaRPr lang="en-US" sz="2000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819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Picture 321" descr="Genesee County">
            <a:extLst>
              <a:ext uri="{FF2B5EF4-FFF2-40B4-BE49-F238E27FC236}">
                <a16:creationId xmlns:a16="http://schemas.microsoft.com/office/drawing/2014/main" id="{87C3FBB2-6EBC-429F-AE57-5F26939FE32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00" r="31097" b="-1"/>
          <a:stretch/>
        </p:blipFill>
        <p:spPr>
          <a:xfrm>
            <a:off x="4638788" y="10"/>
            <a:ext cx="4498224" cy="6857990"/>
          </a:xfrm>
          <a:custGeom>
            <a:avLst/>
            <a:gdLst/>
            <a:ahLst/>
            <a:cxnLst/>
            <a:rect l="l" t="t" r="r" b="b"/>
            <a:pathLst>
              <a:path w="5997632" h="6858000">
                <a:moveTo>
                  <a:pt x="0" y="0"/>
                </a:moveTo>
                <a:lnTo>
                  <a:pt x="5997632" y="0"/>
                </a:lnTo>
                <a:lnTo>
                  <a:pt x="5997632" y="6858000"/>
                </a:lnTo>
                <a:lnTo>
                  <a:pt x="3178693" y="6858000"/>
                </a:lnTo>
                <a:close/>
              </a:path>
            </a:pathLst>
          </a:custGeom>
        </p:spPr>
      </p:pic>
      <p:pic>
        <p:nvPicPr>
          <p:cNvPr id="14" name="Picture 4" descr="A car parked on the side of a dirt road&#10;&#10;Description generated with high confidence">
            <a:extLst>
              <a:ext uri="{FF2B5EF4-FFF2-40B4-BE49-F238E27FC236}">
                <a16:creationId xmlns:a16="http://schemas.microsoft.com/office/drawing/2014/main" id="{C5311856-2F43-44DE-843C-C73856E265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39" r="5480"/>
          <a:stretch/>
        </p:blipFill>
        <p:spPr>
          <a:xfrm>
            <a:off x="20" y="10"/>
            <a:ext cx="6856287" cy="6857990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37FEB674-D811-4FFE-A878-29D0C0ED1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73847"/>
            <a:ext cx="4826087" cy="3310306"/>
          </a:xfrm>
          <a:custGeom>
            <a:avLst/>
            <a:gdLst>
              <a:gd name="connsiteX0" fmla="*/ 0 w 6434783"/>
              <a:gd name="connsiteY0" fmla="*/ 0 h 3310306"/>
              <a:gd name="connsiteX1" fmla="*/ 3829872 w 6434783"/>
              <a:gd name="connsiteY1" fmla="*/ 0 h 3310306"/>
              <a:gd name="connsiteX2" fmla="*/ 4896100 w 6434783"/>
              <a:gd name="connsiteY2" fmla="*/ 0 h 3310306"/>
              <a:gd name="connsiteX3" fmla="*/ 4901677 w 6434783"/>
              <a:gd name="connsiteY3" fmla="*/ 0 h 3310306"/>
              <a:gd name="connsiteX4" fmla="*/ 6434783 w 6434783"/>
              <a:gd name="connsiteY4" fmla="*/ 3310306 h 3310306"/>
              <a:gd name="connsiteX5" fmla="*/ 0 w 6434783"/>
              <a:gd name="connsiteY5" fmla="*/ 3310306 h 331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34783" h="3310306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6434783" y="3310306"/>
                </a:lnTo>
                <a:lnTo>
                  <a:pt x="0" y="33103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0CBF8960-3515-470C-859E-F90535F914D9}"/>
              </a:ext>
            </a:extLst>
          </p:cNvPr>
          <p:cNvSpPr txBox="1"/>
          <p:nvPr/>
        </p:nvSpPr>
        <p:spPr>
          <a:xfrm>
            <a:off x="98521" y="2007368"/>
            <a:ext cx="4036289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Key Takeaways: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Mapping helpful for identifying patterns in the data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Congestion in population centers (Detroit, Genessee, Flint)  key element of accident volume and severity</a:t>
            </a:r>
          </a:p>
          <a:p>
            <a:pPr marL="285750" indent="-285750">
              <a:buFont typeface="Arial"/>
              <a:buChar char="•"/>
            </a:pP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Problematic location identified in Flint I-75 at Exit 118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7442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9144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300" y="321733"/>
            <a:ext cx="8680116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C498B-DDA6-4FB7-AF52-134FF1B40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22362"/>
            <a:ext cx="6858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43300" y="4109417"/>
            <a:ext cx="20574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7534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erson holding a sign&#10;&#10;Description generated with high confidence">
            <a:extLst>
              <a:ext uri="{FF2B5EF4-FFF2-40B4-BE49-F238E27FC236}">
                <a16:creationId xmlns:a16="http://schemas.microsoft.com/office/drawing/2014/main" id="{9D534AE9-83CE-4252-A39D-6F2D2278C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" y="2310"/>
            <a:ext cx="9139381" cy="684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33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C9C399D-C882-48F0-8B47-237B94F1F4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026870"/>
              </p:ext>
            </p:extLst>
          </p:nvPr>
        </p:nvGraphicFramePr>
        <p:xfrm>
          <a:off x="670944" y="1182064"/>
          <a:ext cx="3572308" cy="1523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85">
                  <a:extLst>
                    <a:ext uri="{9D8B030D-6E8A-4147-A177-3AD203B41FA5}">
                      <a16:colId xmlns:a16="http://schemas.microsoft.com/office/drawing/2014/main" val="3488670465"/>
                    </a:ext>
                  </a:extLst>
                </a:gridCol>
                <a:gridCol w="697137">
                  <a:extLst>
                    <a:ext uri="{9D8B030D-6E8A-4147-A177-3AD203B41FA5}">
                      <a16:colId xmlns:a16="http://schemas.microsoft.com/office/drawing/2014/main" val="3986717720"/>
                    </a:ext>
                  </a:extLst>
                </a:gridCol>
                <a:gridCol w="789492">
                  <a:extLst>
                    <a:ext uri="{9D8B030D-6E8A-4147-A177-3AD203B41FA5}">
                      <a16:colId xmlns:a16="http://schemas.microsoft.com/office/drawing/2014/main" val="2020447552"/>
                    </a:ext>
                  </a:extLst>
                </a:gridCol>
                <a:gridCol w="789494">
                  <a:extLst>
                    <a:ext uri="{9D8B030D-6E8A-4147-A177-3AD203B41FA5}">
                      <a16:colId xmlns:a16="http://schemas.microsoft.com/office/drawing/2014/main" val="1631932216"/>
                    </a:ext>
                  </a:extLst>
                </a:gridCol>
              </a:tblGrid>
              <a:tr h="624525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County (City)​</a:t>
                      </a:r>
                    </a:p>
                  </a:txBody>
                  <a:tcPr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Total Accidents​</a:t>
                      </a:r>
                    </a:p>
                  </a:txBody>
                  <a:tcPr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Population</a:t>
                      </a:r>
                    </a:p>
                  </a:txBody>
                  <a:tcPr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Accidents Per Capita</a:t>
                      </a:r>
                    </a:p>
                  </a:txBody>
                  <a:tcPr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344571"/>
                  </a:ext>
                </a:extLst>
              </a:tr>
              <a:tr h="299761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Genesse (</a:t>
                      </a:r>
                      <a:r>
                        <a:rPr lang="en-US" sz="1000" b="0" i="0" u="none" strike="noStrike" noProof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Flint)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b="0" i="0" u="none" strike="noStrike" noProof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27,072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b="0" i="0" u="none" strike="noStrike" noProof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410,881</a:t>
                      </a: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6.59%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429633"/>
                  </a:ext>
                </a:extLst>
              </a:tr>
              <a:tr h="299761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Wayne (</a:t>
                      </a:r>
                      <a:r>
                        <a:rPr lang="en-US" sz="1000" b="0" i="0" u="none" strike="noStrike" noProof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Detroit)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b="0" i="0" u="none" strike="noStrike" noProof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22,214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b="0" i="0" u="none" strike="noStrike" noProof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1,763,822</a:t>
                      </a: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1.26%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984162"/>
                  </a:ext>
                </a:extLst>
              </a:tr>
              <a:tr h="299761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Kent (</a:t>
                      </a:r>
                      <a:r>
                        <a:rPr lang="en-US" sz="1000" b="0" i="0" u="none" strike="noStrike" noProof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Grand Rapids)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b="0" i="0" u="none" strike="noStrike" noProof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12,989 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b="0" i="0" u="none" strike="noStrike" noProof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636,376</a:t>
                      </a: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2.04%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965457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54276E70-A5FA-4D20-B388-F81660CB7248}"/>
              </a:ext>
            </a:extLst>
          </p:cNvPr>
          <p:cNvGrpSpPr/>
          <p:nvPr/>
        </p:nvGrpSpPr>
        <p:grpSpPr>
          <a:xfrm>
            <a:off x="4822847" y="1078555"/>
            <a:ext cx="3932999" cy="4846742"/>
            <a:chOff x="5074187" y="1371785"/>
            <a:chExt cx="3932999" cy="484674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F35DA5A-13AC-4B6A-9066-7BFE99A54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4187" y="1371785"/>
              <a:ext cx="3932999" cy="24257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455769-E958-4D81-B023-D52459114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74187" y="3792827"/>
              <a:ext cx="3932999" cy="2425700"/>
            </a:xfrm>
            <a:prstGeom prst="rect">
              <a:avLst/>
            </a:prstGeom>
          </p:spPr>
        </p:pic>
      </p:grpSp>
      <p:pic>
        <p:nvPicPr>
          <p:cNvPr id="13" name="Picture 12" descr="A close up of a map&#10;&#10;Description generated with high confidence">
            <a:extLst>
              <a:ext uri="{FF2B5EF4-FFF2-40B4-BE49-F238E27FC236}">
                <a16:creationId xmlns:a16="http://schemas.microsoft.com/office/drawing/2014/main" id="{EF68C8DF-EF4A-4267-A7CA-43F77FF00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3493612"/>
            <a:ext cx="3932999" cy="24257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F938160-611A-40CC-B63D-EC7D7C5E0637}"/>
              </a:ext>
            </a:extLst>
          </p:cNvPr>
          <p:cNvCxnSpPr/>
          <p:nvPr/>
        </p:nvCxnSpPr>
        <p:spPr>
          <a:xfrm flipV="1">
            <a:off x="828658" y="1792451"/>
            <a:ext cx="3341802" cy="4713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049695-12D3-4825-963A-678FD7FF6503}"/>
              </a:ext>
            </a:extLst>
          </p:cNvPr>
          <p:cNvCxnSpPr>
            <a:cxnSpLocks/>
          </p:cNvCxnSpPr>
          <p:nvPr/>
        </p:nvCxnSpPr>
        <p:spPr>
          <a:xfrm>
            <a:off x="1924708" y="1410666"/>
            <a:ext cx="1" cy="1286758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0FC9FC8-51CD-445D-A5E8-A537D3917540}"/>
              </a:ext>
            </a:extLst>
          </p:cNvPr>
          <p:cNvCxnSpPr>
            <a:cxnSpLocks/>
          </p:cNvCxnSpPr>
          <p:nvPr/>
        </p:nvCxnSpPr>
        <p:spPr>
          <a:xfrm>
            <a:off x="2662171" y="1401239"/>
            <a:ext cx="1" cy="1300898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E258D7D-2D6D-44E2-BDC2-41FB9204C1B4}"/>
              </a:ext>
            </a:extLst>
          </p:cNvPr>
          <p:cNvCxnSpPr>
            <a:cxnSpLocks/>
          </p:cNvCxnSpPr>
          <p:nvPr/>
        </p:nvCxnSpPr>
        <p:spPr>
          <a:xfrm>
            <a:off x="3463449" y="1405952"/>
            <a:ext cx="1" cy="1286758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335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C4F4C8C-92A4-4410-8900-4380BA1452CC}"/>
              </a:ext>
            </a:extLst>
          </p:cNvPr>
          <p:cNvGrpSpPr/>
          <p:nvPr/>
        </p:nvGrpSpPr>
        <p:grpSpPr>
          <a:xfrm>
            <a:off x="1280096" y="231891"/>
            <a:ext cx="3336793" cy="2841848"/>
            <a:chOff x="1209212" y="338217"/>
            <a:chExt cx="3336793" cy="28418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C9C4F3D-FC86-B043-BE80-E20215A85E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110" t="23923" r="19859" b="18313"/>
            <a:stretch/>
          </p:blipFill>
          <p:spPr>
            <a:xfrm>
              <a:off x="1273060" y="338217"/>
              <a:ext cx="3272945" cy="28418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4781518-A9DC-C84F-BE75-68FE19F01C4A}"/>
                </a:ext>
              </a:extLst>
            </p:cNvPr>
            <p:cNvSpPr txBox="1"/>
            <p:nvPr/>
          </p:nvSpPr>
          <p:spPr>
            <a:xfrm>
              <a:off x="1209212" y="2691326"/>
              <a:ext cx="83175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Wayne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C81F304-B9A7-401F-8302-E42287B13EF8}"/>
              </a:ext>
            </a:extLst>
          </p:cNvPr>
          <p:cNvGrpSpPr/>
          <p:nvPr/>
        </p:nvGrpSpPr>
        <p:grpSpPr>
          <a:xfrm>
            <a:off x="1345502" y="3381890"/>
            <a:ext cx="3298510" cy="3303397"/>
            <a:chOff x="1274618" y="3488216"/>
            <a:chExt cx="3298510" cy="330339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087DA22-8CCA-824D-B58D-C48E7DA568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081" r="19081"/>
            <a:stretch/>
          </p:blipFill>
          <p:spPr>
            <a:xfrm>
              <a:off x="1279935" y="3488216"/>
              <a:ext cx="3293193" cy="330339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D0296D-3623-C14F-8057-03972C5B4B20}"/>
                </a:ext>
              </a:extLst>
            </p:cNvPr>
            <p:cNvSpPr txBox="1"/>
            <p:nvPr/>
          </p:nvSpPr>
          <p:spPr>
            <a:xfrm>
              <a:off x="1274618" y="6212958"/>
              <a:ext cx="69788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Kent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DACD3A2-E0BE-4204-87F6-E6AB0E11183C}"/>
              </a:ext>
            </a:extLst>
          </p:cNvPr>
          <p:cNvGrpSpPr/>
          <p:nvPr/>
        </p:nvGrpSpPr>
        <p:grpSpPr>
          <a:xfrm>
            <a:off x="4924323" y="1199413"/>
            <a:ext cx="3407361" cy="3393859"/>
            <a:chOff x="4853439" y="1305739"/>
            <a:chExt cx="3407361" cy="3393859"/>
          </a:xfrm>
        </p:grpSpPr>
        <p:pic>
          <p:nvPicPr>
            <p:cNvPr id="5" name="Picture 4" descr="Genesee County">
              <a:extLst>
                <a:ext uri="{FF2B5EF4-FFF2-40B4-BE49-F238E27FC236}">
                  <a16:creationId xmlns:a16="http://schemas.microsoft.com/office/drawing/2014/main" id="{A2B14112-3684-8E41-BEF1-EF2E9B25C0C6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081" r="19470"/>
            <a:stretch/>
          </p:blipFill>
          <p:spPr>
            <a:xfrm>
              <a:off x="4879424" y="1305739"/>
              <a:ext cx="3381376" cy="339385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69F2781-8944-5846-B2EE-C363269D3125}"/>
                </a:ext>
              </a:extLst>
            </p:cNvPr>
            <p:cNvSpPr txBox="1"/>
            <p:nvPr/>
          </p:nvSpPr>
          <p:spPr>
            <a:xfrm>
              <a:off x="4853439" y="4097714"/>
              <a:ext cx="103468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Genesee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6451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green traffic light&#10;&#10;Description generated with very high confidence">
            <a:extLst>
              <a:ext uri="{FF2B5EF4-FFF2-40B4-BE49-F238E27FC236}">
                <a16:creationId xmlns:a16="http://schemas.microsoft.com/office/drawing/2014/main" id="{050B6F1C-D6DF-4207-A535-3AFD528FF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39" y="-1374101"/>
            <a:ext cx="9147077" cy="973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35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99B112A2-C62C-4F24-92A8-51E69915E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811784"/>
            <a:ext cx="8178799" cy="523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920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close up of a map&#10;&#10;Description generated with high confidence">
            <a:extLst>
              <a:ext uri="{FF2B5EF4-FFF2-40B4-BE49-F238E27FC236}">
                <a16:creationId xmlns:a16="http://schemas.microsoft.com/office/drawing/2014/main" id="{15CC68ED-E3E2-4433-98F0-7AE025497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082" y="302589"/>
            <a:ext cx="9087836" cy="6243440"/>
          </a:xfrm>
        </p:spPr>
      </p:pic>
    </p:spTree>
    <p:extLst>
      <p:ext uri="{BB962C8B-B14F-4D97-AF65-F5344CB8AC3E}">
        <p14:creationId xmlns:p14="http://schemas.microsoft.com/office/powerpoint/2010/main" val="154739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8F4B769-47F6-42E1-81FA-7438265F1693}"/>
              </a:ext>
            </a:extLst>
          </p:cNvPr>
          <p:cNvGrpSpPr/>
          <p:nvPr/>
        </p:nvGrpSpPr>
        <p:grpSpPr>
          <a:xfrm>
            <a:off x="-3651" y="2187342"/>
            <a:ext cx="5174263" cy="4657553"/>
            <a:chOff x="-3651" y="2187342"/>
            <a:chExt cx="3400216" cy="3393859"/>
          </a:xfrm>
        </p:grpSpPr>
        <p:pic>
          <p:nvPicPr>
            <p:cNvPr id="5" name="Picture 4" descr="Genesee County">
              <a:extLst>
                <a:ext uri="{FF2B5EF4-FFF2-40B4-BE49-F238E27FC236}">
                  <a16:creationId xmlns:a16="http://schemas.microsoft.com/office/drawing/2014/main" id="{141BFF25-D0DC-4E75-AD8A-6A8E946F6A11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081" r="19470"/>
            <a:stretch/>
          </p:blipFill>
          <p:spPr>
            <a:xfrm>
              <a:off x="15189" y="2187342"/>
              <a:ext cx="3381376" cy="3393859"/>
            </a:xfrm>
            <a:prstGeom prst="rect">
              <a:avLst/>
            </a:prstGeom>
          </p:spPr>
        </p:pic>
        <p:sp>
          <p:nvSpPr>
            <p:cNvPr id="6" name="TextBox 3">
              <a:extLst>
                <a:ext uri="{FF2B5EF4-FFF2-40B4-BE49-F238E27FC236}">
                  <a16:creationId xmlns:a16="http://schemas.microsoft.com/office/drawing/2014/main" id="{FA6ADB43-D003-47ED-9A1C-6165E05CEA88}"/>
                </a:ext>
              </a:extLst>
            </p:cNvPr>
            <p:cNvSpPr txBox="1"/>
            <p:nvPr/>
          </p:nvSpPr>
          <p:spPr>
            <a:xfrm>
              <a:off x="-3651" y="4955394"/>
              <a:ext cx="1034681" cy="47096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t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/>
                <a:t>Genesee</a:t>
              </a:r>
            </a:p>
            <a:p>
              <a:pPr algn="r"/>
              <a:r>
                <a:rPr lang="en-US">
                  <a:cs typeface="Calibri"/>
                </a:rPr>
                <a:t>(Flint)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8F4B769-47F6-42E1-81FA-7438265F1693}"/>
              </a:ext>
            </a:extLst>
          </p:cNvPr>
          <p:cNvGrpSpPr/>
          <p:nvPr/>
        </p:nvGrpSpPr>
        <p:grpSpPr>
          <a:xfrm>
            <a:off x="-33496" y="2198137"/>
            <a:ext cx="5174263" cy="4657553"/>
            <a:chOff x="139224" y="2330217"/>
            <a:chExt cx="3400216" cy="3393859"/>
          </a:xfrm>
        </p:grpSpPr>
        <p:pic>
          <p:nvPicPr>
            <p:cNvPr id="8" name="Picture 7" descr="Genesee County">
              <a:extLst>
                <a:ext uri="{FF2B5EF4-FFF2-40B4-BE49-F238E27FC236}">
                  <a16:creationId xmlns:a16="http://schemas.microsoft.com/office/drawing/2014/main" id="{141BFF25-D0DC-4E75-AD8A-6A8E946F6A11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081" r="19470"/>
            <a:stretch/>
          </p:blipFill>
          <p:spPr>
            <a:xfrm>
              <a:off x="158064" y="2330217"/>
              <a:ext cx="3381376" cy="3393859"/>
            </a:xfrm>
            <a:prstGeom prst="rect">
              <a:avLst/>
            </a:prstGeom>
          </p:spPr>
        </p:pic>
        <p:sp>
          <p:nvSpPr>
            <p:cNvPr id="9" name="TextBox 3">
              <a:extLst>
                <a:ext uri="{FF2B5EF4-FFF2-40B4-BE49-F238E27FC236}">
                  <a16:creationId xmlns:a16="http://schemas.microsoft.com/office/drawing/2014/main" id="{FA6ADB43-D003-47ED-9A1C-6165E05CEA88}"/>
                </a:ext>
              </a:extLst>
            </p:cNvPr>
            <p:cNvSpPr txBox="1"/>
            <p:nvPr/>
          </p:nvSpPr>
          <p:spPr>
            <a:xfrm>
              <a:off x="139224" y="5098269"/>
              <a:ext cx="1034681" cy="47096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t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/>
                <a:t>Genesee</a:t>
              </a:r>
            </a:p>
            <a:p>
              <a:pPr algn="r"/>
              <a:r>
                <a:rPr lang="en-US">
                  <a:cs typeface="Calibri"/>
                </a:rPr>
                <a:t>(Flint)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F4B769-47F6-42E1-81FA-7438265F1693}"/>
              </a:ext>
            </a:extLst>
          </p:cNvPr>
          <p:cNvGrpSpPr/>
          <p:nvPr/>
        </p:nvGrpSpPr>
        <p:grpSpPr>
          <a:xfrm>
            <a:off x="779940" y="-5947"/>
            <a:ext cx="7602503" cy="6857194"/>
            <a:chOff x="816223" y="877666"/>
            <a:chExt cx="4995910" cy="4996690"/>
          </a:xfrm>
        </p:grpSpPr>
        <p:pic>
          <p:nvPicPr>
            <p:cNvPr id="11" name="Picture 10" descr="Genesee County">
              <a:extLst>
                <a:ext uri="{FF2B5EF4-FFF2-40B4-BE49-F238E27FC236}">
                  <a16:creationId xmlns:a16="http://schemas.microsoft.com/office/drawing/2014/main" id="{141BFF25-D0DC-4E75-AD8A-6A8E946F6A11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081" r="19470"/>
            <a:stretch/>
          </p:blipFill>
          <p:spPr>
            <a:xfrm>
              <a:off x="835063" y="877666"/>
              <a:ext cx="4977070" cy="4996690"/>
            </a:xfrm>
            <a:prstGeom prst="rect">
              <a:avLst/>
            </a:prstGeom>
          </p:spPr>
        </p:pic>
        <p:sp>
          <p:nvSpPr>
            <p:cNvPr id="12" name="TextBox 3">
              <a:extLst>
                <a:ext uri="{FF2B5EF4-FFF2-40B4-BE49-F238E27FC236}">
                  <a16:creationId xmlns:a16="http://schemas.microsoft.com/office/drawing/2014/main" id="{FA6ADB43-D003-47ED-9A1C-6165E05CEA88}"/>
                </a:ext>
              </a:extLst>
            </p:cNvPr>
            <p:cNvSpPr txBox="1"/>
            <p:nvPr/>
          </p:nvSpPr>
          <p:spPr>
            <a:xfrm>
              <a:off x="816223" y="5181917"/>
              <a:ext cx="1034681" cy="47096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t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/>
                <a:t>Genesee</a:t>
              </a:r>
            </a:p>
            <a:p>
              <a:pPr algn="r"/>
              <a:r>
                <a:rPr lang="en-US">
                  <a:cs typeface="Calibri"/>
                </a:rPr>
                <a:t>(Flint)</a:t>
              </a:r>
            </a:p>
          </p:txBody>
        </p:sp>
      </p:grpSp>
      <p:pic>
        <p:nvPicPr>
          <p:cNvPr id="14" name="Picture 13" descr="Genesee County">
            <a:extLst>
              <a:ext uri="{FF2B5EF4-FFF2-40B4-BE49-F238E27FC236}">
                <a16:creationId xmlns:a16="http://schemas.microsoft.com/office/drawing/2014/main" id="{141BFF25-D0DC-4E75-AD8A-6A8E946F6A1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81" r="19470"/>
          <a:stretch/>
        </p:blipFill>
        <p:spPr>
          <a:xfrm>
            <a:off x="-408417" y="-501306"/>
            <a:ext cx="9848441" cy="8921674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FA6ADB43-D003-47ED-9A1C-6165E05CEA88}"/>
              </a:ext>
            </a:extLst>
          </p:cNvPr>
          <p:cNvSpPr txBox="1"/>
          <p:nvPr/>
        </p:nvSpPr>
        <p:spPr>
          <a:xfrm>
            <a:off x="-406299" y="5937483"/>
            <a:ext cx="302155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/>
              <a:t>Genesee</a:t>
            </a:r>
          </a:p>
          <a:p>
            <a:pPr algn="r"/>
            <a:r>
              <a:rPr lang="en-US">
                <a:cs typeface="Calibri"/>
              </a:rPr>
              <a:t>(Flint)</a:t>
            </a:r>
          </a:p>
        </p:txBody>
      </p:sp>
    </p:spTree>
    <p:extLst>
      <p:ext uri="{BB962C8B-B14F-4D97-AF65-F5344CB8AC3E}">
        <p14:creationId xmlns:p14="http://schemas.microsoft.com/office/powerpoint/2010/main" val="3836660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7C1FDE7-F0F9-468E-BBF4-A02F6C9638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-1317712" y="70419"/>
            <a:ext cx="11183005" cy="6908156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E6FF3728-E1C5-4861-AF93-EA88E7D6436F}"/>
              </a:ext>
            </a:extLst>
          </p:cNvPr>
          <p:cNvSpPr txBox="1"/>
          <p:nvPr/>
        </p:nvSpPr>
        <p:spPr>
          <a:xfrm>
            <a:off x="-406299" y="5937483"/>
            <a:ext cx="302155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/>
              <a:t>Genesee</a:t>
            </a:r>
            <a:r>
              <a:rPr lang="en-US">
                <a:cs typeface="Calibri"/>
              </a:rPr>
              <a:t> (Flint)</a:t>
            </a:r>
          </a:p>
          <a:p>
            <a:pPr algn="r"/>
            <a:r>
              <a:rPr lang="en-US">
                <a:ea typeface="+mn-lt"/>
                <a:cs typeface="+mn-lt"/>
              </a:rPr>
              <a:t>I-75 at Exit 118</a:t>
            </a:r>
          </a:p>
        </p:txBody>
      </p:sp>
    </p:spTree>
    <p:extLst>
      <p:ext uri="{BB962C8B-B14F-4D97-AF65-F5344CB8AC3E}">
        <p14:creationId xmlns:p14="http://schemas.microsoft.com/office/powerpoint/2010/main" val="716400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CB1E57B7E6914498A793F2F135B1F9" ma:contentTypeVersion="4" ma:contentTypeDescription="Create a new document." ma:contentTypeScope="" ma:versionID="3c3aa636e845f86c02105dcee435a74f">
  <xsd:schema xmlns:xsd="http://www.w3.org/2001/XMLSchema" xmlns:xs="http://www.w3.org/2001/XMLSchema" xmlns:p="http://schemas.microsoft.com/office/2006/metadata/properties" xmlns:ns2="652f2984-07a8-441e-8dbd-70b550b10d33" targetNamespace="http://schemas.microsoft.com/office/2006/metadata/properties" ma:root="true" ma:fieldsID="c7eaf9047b8b8f08cc2cffa473b49379" ns2:_="">
    <xsd:import namespace="652f2984-07a8-441e-8dbd-70b550b10d3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2f2984-07a8-441e-8dbd-70b550b10d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C3BC860-7E95-470B-ADB5-52600B27E59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6293916-1275-47B9-B06D-EB9DBB7E2D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D6998C7-9F3D-4FE3-BB6A-BA1E5B27DD3D}">
  <ds:schemaRefs>
    <ds:schemaRef ds:uri="652f2984-07a8-441e-8dbd-70b550b10d3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On-screen Show (4:3)</PresentationFormat>
  <Slides>11</Slides>
  <Notes>10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Michigan Accidents DSA6000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Jordan Burton</dc:creator>
  <cp:revision>1</cp:revision>
  <dcterms:created xsi:type="dcterms:W3CDTF">2020-03-17T21:54:40Z</dcterms:created>
  <dcterms:modified xsi:type="dcterms:W3CDTF">2020-04-23T23:31:23Z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0x010100E6CB1E57B7E6914498A793F2F135B1F9</vt:lpwstr>
  </property>
</Properties>
</file>